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9643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665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09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0888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453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7888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3029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1924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4094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4947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9980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6B306-D758-469C-BBF3-F65292EA5471}" type="datetimeFigureOut">
              <a:rPr lang="ko-KR" altLang="en-US" smtClean="0"/>
              <a:t>2023-08-16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AFC7-6973-471A-8950-52F48464DE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867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>
          <a:xfrm>
            <a:off x="107504" y="188640"/>
            <a:ext cx="2088232" cy="1512168"/>
          </a:xfrm>
          <a:prstGeom prst="roundRect">
            <a:avLst>
              <a:gd name="adj" fmla="val 59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PC</a:t>
            </a:r>
            <a:endParaRPr lang="ko-KR" altLang="en-US" dirty="0"/>
          </a:p>
        </p:txBody>
      </p:sp>
      <p:sp>
        <p:nvSpPr>
          <p:cNvPr id="4" name="모서리가 둥근 직사각형 3"/>
          <p:cNvSpPr/>
          <p:nvPr/>
        </p:nvSpPr>
        <p:spPr>
          <a:xfrm>
            <a:off x="6948264" y="188640"/>
            <a:ext cx="2088232" cy="1512168"/>
          </a:xfrm>
          <a:prstGeom prst="roundRect">
            <a:avLst>
              <a:gd name="adj" fmla="val 77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PRINTER</a:t>
            </a:r>
            <a:endParaRPr lang="ko-KR" altLang="en-US" dirty="0"/>
          </a:p>
        </p:txBody>
      </p:sp>
      <p:sp>
        <p:nvSpPr>
          <p:cNvPr id="5" name="모서리가 둥근 직사각형 4"/>
          <p:cNvSpPr/>
          <p:nvPr/>
        </p:nvSpPr>
        <p:spPr>
          <a:xfrm>
            <a:off x="3833918" y="476672"/>
            <a:ext cx="1476164" cy="936104"/>
          </a:xfrm>
          <a:prstGeom prst="roundRect">
            <a:avLst>
              <a:gd name="adj" fmla="val 59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CSE-H21</a:t>
            </a:r>
            <a:endParaRPr lang="ko-KR" altLang="en-US" dirty="0"/>
          </a:p>
        </p:txBody>
      </p:sp>
      <p:cxnSp>
        <p:nvCxnSpPr>
          <p:cNvPr id="6" name="직선 화살표 연결선 5"/>
          <p:cNvCxnSpPr>
            <a:stCxn id="2" idx="3"/>
            <a:endCxn id="5" idx="1"/>
          </p:cNvCxnSpPr>
          <p:nvPr/>
        </p:nvCxnSpPr>
        <p:spPr>
          <a:xfrm>
            <a:off x="2195736" y="944724"/>
            <a:ext cx="1638182" cy="0"/>
          </a:xfrm>
          <a:prstGeom prst="straightConnector1">
            <a:avLst/>
          </a:prstGeom>
          <a:ln w="381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>
            <a:stCxn id="5" idx="3"/>
            <a:endCxn id="4" idx="1"/>
          </p:cNvCxnSpPr>
          <p:nvPr/>
        </p:nvCxnSpPr>
        <p:spPr>
          <a:xfrm>
            <a:off x="5310082" y="944724"/>
            <a:ext cx="1638182" cy="0"/>
          </a:xfrm>
          <a:prstGeom prst="straightConnector1">
            <a:avLst/>
          </a:prstGeom>
          <a:ln w="38100"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52200" y="944724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RS-232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92973" y="944724"/>
            <a:ext cx="1272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ETHERNET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7504" y="1916832"/>
            <a:ext cx="89289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/>
              <a:t>H/W </a:t>
            </a:r>
            <a:r>
              <a:rPr lang="ko-KR" altLang="en-US" sz="1200" dirty="0" smtClean="0"/>
              <a:t>구성은 위 그림과 같습니다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PRINTER</a:t>
            </a:r>
            <a:r>
              <a:rPr lang="ko-KR" altLang="en-US" sz="1200" dirty="0" smtClean="0"/>
              <a:t>에는 </a:t>
            </a:r>
            <a:r>
              <a:rPr lang="en-US" altLang="ko-KR" sz="1200" dirty="0" smtClean="0"/>
              <a:t>RS232 PORT</a:t>
            </a:r>
            <a:r>
              <a:rPr lang="ko-KR" altLang="en-US" sz="1200" dirty="0" smtClean="0"/>
              <a:t>가 없고 </a:t>
            </a:r>
            <a:r>
              <a:rPr lang="en-US" altLang="ko-KR" sz="1200" dirty="0" smtClean="0"/>
              <a:t>PC</a:t>
            </a:r>
            <a:r>
              <a:rPr lang="ko-KR" altLang="en-US" sz="1200" dirty="0" smtClean="0"/>
              <a:t>와 </a:t>
            </a:r>
            <a:r>
              <a:rPr lang="en-US" altLang="ko-KR" sz="1200" dirty="0" smtClean="0"/>
              <a:t>PRINTER</a:t>
            </a:r>
            <a:r>
              <a:rPr lang="ko-KR" altLang="en-US" sz="1200" dirty="0" smtClean="0"/>
              <a:t>를 </a:t>
            </a:r>
            <a:r>
              <a:rPr lang="en-US" altLang="ko-KR" sz="1200" dirty="0" smtClean="0"/>
              <a:t>ETHERNET</a:t>
            </a:r>
            <a:r>
              <a:rPr lang="ko-KR" altLang="en-US" sz="1200" dirty="0" smtClean="0"/>
              <a:t>으로 직접 연결할 수 있는 환경 구성이 불가능하여 </a:t>
            </a:r>
            <a:r>
              <a:rPr lang="en-US" altLang="ko-KR" sz="1200" dirty="0" smtClean="0"/>
              <a:t>PC</a:t>
            </a:r>
            <a:r>
              <a:rPr lang="ko-KR" altLang="en-US" sz="1200" dirty="0" smtClean="0"/>
              <a:t>와 </a:t>
            </a:r>
            <a:r>
              <a:rPr lang="en-US" altLang="ko-KR" sz="1200" dirty="0" smtClean="0"/>
              <a:t>PRINTER </a:t>
            </a:r>
            <a:r>
              <a:rPr lang="ko-KR" altLang="en-US" sz="1200" dirty="0" smtClean="0"/>
              <a:t>중간에 </a:t>
            </a:r>
            <a:r>
              <a:rPr lang="en-US" altLang="ko-KR" sz="1200" dirty="0" smtClean="0"/>
              <a:t>CSE-H21</a:t>
            </a:r>
            <a:r>
              <a:rPr lang="ko-KR" altLang="en-US" sz="1200" dirty="0" smtClean="0"/>
              <a:t>를 설치 하였습니다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CSE-H21</a:t>
            </a:r>
            <a:r>
              <a:rPr lang="ko-KR" altLang="en-US" sz="1200" dirty="0" smtClean="0"/>
              <a:t>의 설정 내용은 다음 페이지를 참조하시면 됩니다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RS232 </a:t>
            </a:r>
            <a:r>
              <a:rPr lang="ko-KR" altLang="en-US" sz="1200" dirty="0" smtClean="0"/>
              <a:t>포트로 데이터를 전송했을 때 정상적으로 프린터가 동작하며 출력이 원활하게 이뤄집니다</a:t>
            </a:r>
            <a:r>
              <a:rPr lang="en-US" altLang="ko-KR" sz="1200" dirty="0" smtClean="0"/>
              <a:t>.</a:t>
            </a:r>
          </a:p>
          <a:p>
            <a:endParaRPr lang="en-US" altLang="ko-KR" sz="1200" dirty="0" smtClean="0"/>
          </a:p>
          <a:p>
            <a:r>
              <a:rPr lang="ko-KR" altLang="en-US" sz="1200" dirty="0" smtClean="0"/>
              <a:t>문제는 아래 </a:t>
            </a:r>
            <a:r>
              <a:rPr lang="en-US" altLang="ko-KR" sz="1200" dirty="0" smtClean="0"/>
              <a:t>1, 2</a:t>
            </a:r>
            <a:r>
              <a:rPr lang="ko-KR" altLang="en-US" sz="1200" dirty="0" smtClean="0"/>
              <a:t>번과 같습니다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1. </a:t>
            </a:r>
            <a:r>
              <a:rPr lang="en-US" altLang="ko-KR" sz="1200" dirty="0" smtClean="0"/>
              <a:t>CSE-H21</a:t>
            </a:r>
            <a:r>
              <a:rPr lang="ko-KR" altLang="en-US" sz="1200" dirty="0" smtClean="0"/>
              <a:t>의 전원은 </a:t>
            </a:r>
            <a:r>
              <a:rPr lang="en-US" altLang="ko-KR" sz="1200" dirty="0" smtClean="0"/>
              <a:t>ON </a:t>
            </a:r>
            <a:r>
              <a:rPr lang="ko-KR" altLang="en-US" sz="1200" dirty="0" smtClean="0"/>
              <a:t>상태에서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프린터 전원을 </a:t>
            </a:r>
            <a:r>
              <a:rPr lang="ko-KR" altLang="en-US" sz="1200" dirty="0" err="1" smtClean="0"/>
              <a:t>껏다</a:t>
            </a:r>
            <a:r>
              <a:rPr lang="ko-KR" altLang="en-US" sz="1200" dirty="0" smtClean="0"/>
              <a:t> 다시 켰을 때</a:t>
            </a:r>
            <a:endParaRPr lang="en-US" altLang="ko-KR" sz="1200" dirty="0" smtClean="0"/>
          </a:p>
          <a:p>
            <a:pPr marL="171450" indent="-171450">
              <a:buFontTx/>
              <a:buChar char="-"/>
            </a:pPr>
            <a:r>
              <a:rPr lang="ko-KR" altLang="en-US" sz="1200" dirty="0" smtClean="0"/>
              <a:t>프린터가 대기 상태이고</a:t>
            </a:r>
            <a:r>
              <a:rPr lang="en-US" altLang="ko-KR" sz="1200" dirty="0" smtClean="0"/>
              <a:t>, </a:t>
            </a:r>
            <a:r>
              <a:rPr lang="en-US" altLang="ko-KR" sz="1200" dirty="0" smtClean="0"/>
              <a:t>CSE-H21</a:t>
            </a:r>
            <a:r>
              <a:rPr lang="ko-KR" altLang="en-US" sz="1200" dirty="0" smtClean="0"/>
              <a:t>의 </a:t>
            </a:r>
            <a:r>
              <a:rPr lang="en-US" altLang="ko-KR" sz="1200" dirty="0" smtClean="0"/>
              <a:t>LAN</a:t>
            </a:r>
            <a:r>
              <a:rPr lang="ko-KR" altLang="en-US" sz="1200" dirty="0" smtClean="0"/>
              <a:t>의 </a:t>
            </a:r>
            <a:r>
              <a:rPr lang="en-US" altLang="ko-KR" sz="1200" dirty="0" smtClean="0"/>
              <a:t>LINK</a:t>
            </a:r>
            <a:r>
              <a:rPr lang="ko-KR" altLang="en-US" sz="1200" dirty="0" smtClean="0"/>
              <a:t>가 점등된 상태를 확인한 상태에서 </a:t>
            </a:r>
            <a:r>
              <a:rPr lang="en-US" altLang="ko-KR" sz="1200" dirty="0" smtClean="0"/>
              <a:t>RS232 </a:t>
            </a:r>
            <a:r>
              <a:rPr lang="ko-KR" altLang="en-US" sz="1200" dirty="0" smtClean="0"/>
              <a:t>포트로 데이터를 전송했을 때 바로 출력 되지 않고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약 </a:t>
            </a:r>
            <a:r>
              <a:rPr lang="en-US" altLang="ko-KR" sz="1200" dirty="0" smtClean="0"/>
              <a:t>6</a:t>
            </a:r>
            <a:r>
              <a:rPr lang="ko-KR" altLang="en-US" sz="1200" dirty="0" smtClean="0"/>
              <a:t>분 뒤 출력되는 현상 발생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이후에는 </a:t>
            </a:r>
            <a:r>
              <a:rPr lang="en-US" altLang="ko-KR" sz="1200" dirty="0" smtClean="0"/>
              <a:t>RS232 </a:t>
            </a:r>
            <a:r>
              <a:rPr lang="ko-KR" altLang="en-US" sz="1200" dirty="0" smtClean="0"/>
              <a:t>포트로 데이터를 전송했을 때 출력물이 바로 인쇄됩니다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2. </a:t>
            </a:r>
            <a:r>
              <a:rPr lang="ko-KR" altLang="en-US" sz="1200" dirty="0" smtClean="0"/>
              <a:t>프린터 전원은 </a:t>
            </a:r>
            <a:r>
              <a:rPr lang="en-US" altLang="ko-KR" sz="1200" dirty="0" smtClean="0"/>
              <a:t>ON </a:t>
            </a:r>
            <a:r>
              <a:rPr lang="ko-KR" altLang="en-US" sz="1200" dirty="0" smtClean="0"/>
              <a:t>상태에서</a:t>
            </a:r>
            <a:r>
              <a:rPr lang="en-US" altLang="ko-KR" sz="1200" dirty="0" smtClean="0"/>
              <a:t>, </a:t>
            </a:r>
            <a:r>
              <a:rPr lang="en-US" altLang="ko-KR" sz="1200" dirty="0" smtClean="0"/>
              <a:t>CSE-H21</a:t>
            </a:r>
            <a:r>
              <a:rPr lang="ko-KR" altLang="en-US" sz="1200" dirty="0" smtClean="0"/>
              <a:t>의 전원을 </a:t>
            </a:r>
            <a:r>
              <a:rPr lang="ko-KR" altLang="en-US" sz="1200" dirty="0" err="1" smtClean="0"/>
              <a:t>껏다</a:t>
            </a:r>
            <a:r>
              <a:rPr lang="ko-KR" altLang="en-US" sz="1200" dirty="0" smtClean="0"/>
              <a:t> 다시 켰을 때</a:t>
            </a:r>
            <a:endParaRPr lang="en-US" altLang="ko-KR" sz="1200" dirty="0" smtClean="0"/>
          </a:p>
          <a:p>
            <a:pPr marL="171450" indent="-171450">
              <a:buFontTx/>
              <a:buChar char="-"/>
            </a:pPr>
            <a:r>
              <a:rPr lang="en-US" altLang="ko-KR" sz="1200" dirty="0" smtClean="0"/>
              <a:t>CSE-H21</a:t>
            </a:r>
            <a:r>
              <a:rPr lang="ko-KR" altLang="en-US" sz="1200" dirty="0" smtClean="0"/>
              <a:t>의 </a:t>
            </a:r>
            <a:r>
              <a:rPr lang="en-US" altLang="ko-KR" sz="1200" dirty="0" smtClean="0"/>
              <a:t>LED </a:t>
            </a:r>
            <a:r>
              <a:rPr lang="ko-KR" altLang="en-US" sz="1200" dirty="0" smtClean="0"/>
              <a:t>상태</a:t>
            </a:r>
            <a:r>
              <a:rPr lang="en-US" altLang="ko-KR" sz="1200" dirty="0" smtClean="0"/>
              <a:t>(</a:t>
            </a:r>
            <a:r>
              <a:rPr lang="en-US" altLang="ko-KR" sz="1200" dirty="0" smtClean="0"/>
              <a:t>LAN</a:t>
            </a:r>
            <a:r>
              <a:rPr lang="ko-KR" altLang="en-US" sz="1200" dirty="0" smtClean="0"/>
              <a:t>의</a:t>
            </a:r>
            <a:r>
              <a:rPr lang="en-US" altLang="ko-KR" sz="1200" dirty="0" smtClean="0"/>
              <a:t> LINK LED ON, COM2</a:t>
            </a:r>
            <a:r>
              <a:rPr lang="ko-KR" altLang="en-US" sz="1200" dirty="0" smtClean="0"/>
              <a:t>의 </a:t>
            </a:r>
            <a:r>
              <a:rPr lang="en-US" altLang="ko-KR" sz="1200" dirty="0" smtClean="0"/>
              <a:t>RTS&amp;CTS&amp;TCP LED ON)</a:t>
            </a:r>
            <a:r>
              <a:rPr lang="ko-KR" altLang="en-US" sz="1200" dirty="0" smtClean="0"/>
              <a:t>를 확인한 상태에서 </a:t>
            </a:r>
            <a:r>
              <a:rPr lang="en-US" altLang="ko-KR" sz="1200" dirty="0" smtClean="0"/>
              <a:t>RS232 </a:t>
            </a:r>
            <a:r>
              <a:rPr lang="ko-KR" altLang="en-US" sz="1200" dirty="0" smtClean="0"/>
              <a:t>포트로 데이터를 전송했을 때 바로 출력 되지 않고</a:t>
            </a:r>
            <a:r>
              <a:rPr lang="en-US" altLang="ko-KR" sz="1200" dirty="0" smtClean="0"/>
              <a:t>, </a:t>
            </a:r>
            <a:r>
              <a:rPr lang="ko-KR" altLang="en-US" sz="1200" dirty="0" smtClean="0"/>
              <a:t>약 </a:t>
            </a:r>
            <a:r>
              <a:rPr lang="en-US" altLang="ko-KR" sz="1200" dirty="0"/>
              <a:t>4</a:t>
            </a:r>
            <a:r>
              <a:rPr lang="ko-KR" altLang="en-US" sz="1200" dirty="0" smtClean="0"/>
              <a:t>분 뒤 출력되는 현상 발생</a:t>
            </a:r>
            <a:r>
              <a:rPr lang="en-US" altLang="ko-KR" sz="1200" dirty="0" smtClean="0"/>
              <a:t>. </a:t>
            </a:r>
            <a:r>
              <a:rPr lang="ko-KR" altLang="en-US" sz="1200" dirty="0" smtClean="0"/>
              <a:t>이후에는 </a:t>
            </a:r>
            <a:r>
              <a:rPr lang="en-US" altLang="ko-KR" sz="1200" dirty="0" smtClean="0"/>
              <a:t>RS232 </a:t>
            </a:r>
            <a:r>
              <a:rPr lang="ko-KR" altLang="en-US" sz="1200" dirty="0" smtClean="0"/>
              <a:t>포트로 데이터를 전송했을 때 출력물이 바로 인쇄됩니다</a:t>
            </a:r>
            <a:r>
              <a:rPr lang="en-US" altLang="ko-KR" sz="1200" dirty="0" smtClean="0"/>
              <a:t>.</a:t>
            </a:r>
          </a:p>
          <a:p>
            <a:r>
              <a:rPr lang="en-US" altLang="ko-KR" sz="1200" dirty="0" smtClean="0"/>
              <a:t>3. </a:t>
            </a:r>
            <a:r>
              <a:rPr lang="ko-KR" altLang="en-US" sz="1200" dirty="0" smtClean="0"/>
              <a:t>이상 </a:t>
            </a:r>
            <a:r>
              <a:rPr lang="en-US" altLang="ko-KR" sz="1200" dirty="0" smtClean="0"/>
              <a:t>1, 2</a:t>
            </a:r>
            <a:r>
              <a:rPr lang="ko-KR" altLang="en-US" sz="1200" dirty="0" smtClean="0"/>
              <a:t>번의 상황이 발생하더라도 </a:t>
            </a:r>
            <a:r>
              <a:rPr lang="en-US" altLang="ko-KR" sz="1200" dirty="0" smtClean="0"/>
              <a:t>RS232 </a:t>
            </a:r>
            <a:r>
              <a:rPr lang="ko-KR" altLang="en-US" sz="1200" dirty="0" smtClean="0"/>
              <a:t>포트로 데이터를 전송했을 때 출력물이 바로 출력되게 하기 위하여 어떤 조치를 취해야 하는지 검토 및 해결 방안을 요청 드립니다</a:t>
            </a:r>
            <a:r>
              <a:rPr lang="en-US" altLang="ko-KR" sz="1200" dirty="0" smtClean="0"/>
              <a:t>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35495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4" y="83322"/>
            <a:ext cx="8930043" cy="6691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9988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85725"/>
            <a:ext cx="8982075" cy="668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955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85725"/>
            <a:ext cx="8982075" cy="668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955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85725"/>
            <a:ext cx="8982075" cy="668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4955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216</Words>
  <Application>Microsoft Office PowerPoint</Application>
  <PresentationFormat>화면 슬라이드 쇼(4:3)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sbchoi</dc:creator>
  <cp:lastModifiedBy>sbchoi</cp:lastModifiedBy>
  <cp:revision>6</cp:revision>
  <dcterms:created xsi:type="dcterms:W3CDTF">2023-08-16T03:17:27Z</dcterms:created>
  <dcterms:modified xsi:type="dcterms:W3CDTF">2023-08-16T04:23:51Z</dcterms:modified>
</cp:coreProperties>
</file>